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3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29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3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0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0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8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8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6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2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8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3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3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EBD0-229E-6F40-B5E1-3B3E0145358B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6215-A8F4-5841-9308-29E627101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8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Katy Layman</a:t>
            </a:r>
          </a:p>
          <a:p>
            <a:endParaRPr lang="en-US" dirty="0" smtClean="0"/>
          </a:p>
          <a:p>
            <a:r>
              <a:rPr lang="en-US" dirty="0" smtClean="0"/>
              <a:t>Both cycles are meant to be layered on top of each other; similar parts of both cycles align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2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588375" cy="650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8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22823" y="152400"/>
            <a:ext cx="1386584" cy="4405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Atmosphere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33375" y="3952178"/>
            <a:ext cx="1179244" cy="660856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Land Plants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39452" y="4949940"/>
            <a:ext cx="1127409" cy="6867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Ocean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30163" y="2798919"/>
            <a:ext cx="1036698" cy="842268"/>
          </a:xfrm>
          <a:prstGeom prst="ellipse">
            <a:avLst/>
          </a:prstGeom>
          <a:solidFill>
            <a:srgbClr val="743C1B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FFFFFF"/>
                </a:solidFill>
              </a:rPr>
              <a:t>Organic Matter</a:t>
            </a:r>
            <a:endParaRPr lang="en-US" sz="13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9541" y="1852988"/>
            <a:ext cx="1516171" cy="7645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Fossil Fuels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773268" y="644803"/>
            <a:ext cx="1114450" cy="3268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70341" y="592971"/>
            <a:ext cx="1185723" cy="32685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428779" y="725648"/>
            <a:ext cx="0" cy="1891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501034" y="592971"/>
            <a:ext cx="1321789" cy="1143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123" name="Freeform 5122"/>
          <p:cNvSpPr/>
          <p:nvPr/>
        </p:nvSpPr>
        <p:spPr>
          <a:xfrm>
            <a:off x="141623" y="295731"/>
            <a:ext cx="3655283" cy="5103333"/>
          </a:xfrm>
          <a:custGeom>
            <a:avLst/>
            <a:gdLst>
              <a:gd name="connsiteX0" fmla="*/ 3564572 w 3655283"/>
              <a:gd name="connsiteY0" fmla="*/ 28218 h 5103333"/>
              <a:gd name="connsiteX1" fmla="*/ 260097 w 3655283"/>
              <a:gd name="connsiteY1" fmla="*/ 702032 h 5103333"/>
              <a:gd name="connsiteX2" fmla="*/ 597024 w 3655283"/>
              <a:gd name="connsiteY2" fmla="*/ 4731957 h 5103333"/>
              <a:gd name="connsiteX3" fmla="*/ 3655283 w 3655283"/>
              <a:gd name="connsiteY3" fmla="*/ 5081822 h 510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5283" h="5103333">
                <a:moveTo>
                  <a:pt x="3564572" y="28218"/>
                </a:moveTo>
                <a:cubicBezTo>
                  <a:pt x="2159630" y="-26853"/>
                  <a:pt x="754688" y="-81924"/>
                  <a:pt x="260097" y="702032"/>
                </a:cubicBezTo>
                <a:cubicBezTo>
                  <a:pt x="-234494" y="1485988"/>
                  <a:pt x="31160" y="4001992"/>
                  <a:pt x="597024" y="4731957"/>
                </a:cubicBezTo>
                <a:cubicBezTo>
                  <a:pt x="1162888" y="5461922"/>
                  <a:pt x="2959831" y="4848579"/>
                  <a:pt x="3655283" y="5081822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Right Arrow 5124"/>
          <p:cNvSpPr/>
          <p:nvPr/>
        </p:nvSpPr>
        <p:spPr>
          <a:xfrm flipH="1" flipV="1">
            <a:off x="5209407" y="295731"/>
            <a:ext cx="323968" cy="178317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0800000" flipH="1" flipV="1">
            <a:off x="3498855" y="5281451"/>
            <a:ext cx="323968" cy="17831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TextBox 5129"/>
          <p:cNvSpPr txBox="1"/>
          <p:nvPr/>
        </p:nvSpPr>
        <p:spPr>
          <a:xfrm rot="19132920">
            <a:off x="2318609" y="999510"/>
            <a:ext cx="11942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Fossil Burning</a:t>
            </a:r>
            <a:endParaRPr lang="en-US" sz="1400" dirty="0"/>
          </a:p>
        </p:txBody>
      </p:sp>
      <p:sp>
        <p:nvSpPr>
          <p:cNvPr id="5131" name="TextBox 5130"/>
          <p:cNvSpPr txBox="1"/>
          <p:nvPr/>
        </p:nvSpPr>
        <p:spPr>
          <a:xfrm rot="4273493">
            <a:off x="4523811" y="2034398"/>
            <a:ext cx="2019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Microbial Decomposition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 rot="5400000">
            <a:off x="3609816" y="1582478"/>
            <a:ext cx="2019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Microbial Decomposition</a:t>
            </a:r>
            <a:endParaRPr lang="en-US" sz="1400" dirty="0"/>
          </a:p>
        </p:txBody>
      </p:sp>
      <p:sp>
        <p:nvSpPr>
          <p:cNvPr id="5132" name="Freeform 5131"/>
          <p:cNvSpPr/>
          <p:nvPr/>
        </p:nvSpPr>
        <p:spPr>
          <a:xfrm>
            <a:off x="3356358" y="725646"/>
            <a:ext cx="2060389" cy="3778059"/>
          </a:xfrm>
          <a:custGeom>
            <a:avLst/>
            <a:gdLst>
              <a:gd name="connsiteX0" fmla="*/ 2060389 w 2060389"/>
              <a:gd name="connsiteY0" fmla="*/ 3576397 h 3778059"/>
              <a:gd name="connsiteX1" fmla="*/ 38828 w 2060389"/>
              <a:gd name="connsiteY1" fmla="*/ 3382027 h 3778059"/>
              <a:gd name="connsiteX2" fmla="*/ 725640 w 2060389"/>
              <a:gd name="connsiteY2" fmla="*/ 0 h 377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0389" h="3778059">
                <a:moveTo>
                  <a:pt x="2060389" y="3576397"/>
                </a:moveTo>
                <a:cubicBezTo>
                  <a:pt x="1160837" y="3777245"/>
                  <a:pt x="261286" y="3978093"/>
                  <a:pt x="38828" y="3382027"/>
                </a:cubicBezTo>
                <a:cubicBezTo>
                  <a:pt x="-183630" y="2785961"/>
                  <a:pt x="617651" y="313151"/>
                  <a:pt x="725640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4" name="Right Arrow 5133"/>
          <p:cNvSpPr/>
          <p:nvPr/>
        </p:nvSpPr>
        <p:spPr>
          <a:xfrm rot="17621924">
            <a:off x="3939552" y="733187"/>
            <a:ext cx="336926" cy="220285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5" name="TextBox 5134"/>
          <p:cNvSpPr txBox="1"/>
          <p:nvPr/>
        </p:nvSpPr>
        <p:spPr>
          <a:xfrm rot="21124222">
            <a:off x="6991419" y="3755210"/>
            <a:ext cx="1641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Net Vegetation Loss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 rot="4181726">
            <a:off x="5519140" y="1855968"/>
            <a:ext cx="1292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Photosynthesis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399541" y="5030902"/>
            <a:ext cx="1184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Gas Exchange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 rot="16900936">
            <a:off x="2542224" y="2877824"/>
            <a:ext cx="1429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Plant Respiration</a:t>
            </a:r>
            <a:endParaRPr lang="en-US" sz="1400" dirty="0"/>
          </a:p>
        </p:txBody>
      </p:sp>
      <p:sp>
        <p:nvSpPr>
          <p:cNvPr id="5138" name="Freeform 5137"/>
          <p:cNvSpPr/>
          <p:nvPr/>
        </p:nvSpPr>
        <p:spPr>
          <a:xfrm>
            <a:off x="5507458" y="370808"/>
            <a:ext cx="3531016" cy="3788697"/>
          </a:xfrm>
          <a:custGeom>
            <a:avLst/>
            <a:gdLst>
              <a:gd name="connsiteX0" fmla="*/ 1334749 w 3531016"/>
              <a:gd name="connsiteY0" fmla="*/ 3788697 h 3788697"/>
              <a:gd name="connsiteX1" fmla="*/ 3395186 w 3531016"/>
              <a:gd name="connsiteY1" fmla="*/ 3153757 h 3788697"/>
              <a:gd name="connsiteX2" fmla="*/ 2967548 w 3531016"/>
              <a:gd name="connsiteY2" fmla="*/ 445543 h 3788697"/>
              <a:gd name="connsiteX3" fmla="*/ 0 w 3531016"/>
              <a:gd name="connsiteY3" fmla="*/ 4973 h 378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1016" h="3788697">
                <a:moveTo>
                  <a:pt x="1334749" y="3788697"/>
                </a:moveTo>
                <a:cubicBezTo>
                  <a:pt x="2228901" y="3749823"/>
                  <a:pt x="3123053" y="3710949"/>
                  <a:pt x="3395186" y="3153757"/>
                </a:cubicBezTo>
                <a:cubicBezTo>
                  <a:pt x="3667319" y="2596565"/>
                  <a:pt x="3533412" y="970340"/>
                  <a:pt x="2967548" y="445543"/>
                </a:cubicBezTo>
                <a:cubicBezTo>
                  <a:pt x="2401684" y="-79254"/>
                  <a:pt x="0" y="4973"/>
                  <a:pt x="0" y="4973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004764" y="5646456"/>
            <a:ext cx="1062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38,000 GT C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555566" y="5399064"/>
            <a:ext cx="653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GT C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 rot="21109789">
            <a:off x="7547837" y="4020888"/>
            <a:ext cx="789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1.5 GT C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 rot="17059437">
            <a:off x="3209052" y="3016231"/>
            <a:ext cx="744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60 GT C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 rot="19186655">
            <a:off x="2902549" y="1196483"/>
            <a:ext cx="653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 GT C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1662258" y="2626910"/>
            <a:ext cx="1062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10,000 GT C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030163" y="3647494"/>
            <a:ext cx="971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1,500 GT C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5593967" y="4613034"/>
            <a:ext cx="835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560 GT C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3889774" y="1699099"/>
            <a:ext cx="744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 GT C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 rot="4404682">
            <a:off x="4837249" y="2146549"/>
            <a:ext cx="744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</a:t>
            </a:r>
            <a:r>
              <a:rPr lang="en-US" sz="1400" dirty="0" smtClean="0"/>
              <a:t>0 GT C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 rot="4165616">
            <a:off x="5506998" y="1967516"/>
            <a:ext cx="835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120 GT C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4030163" y="-12046"/>
            <a:ext cx="835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852 GT 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04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Carbon Cycle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Layman</dc:creator>
  <cp:lastModifiedBy>william raun</cp:lastModifiedBy>
  <cp:revision>6</cp:revision>
  <dcterms:created xsi:type="dcterms:W3CDTF">2018-02-28T04:06:57Z</dcterms:created>
  <dcterms:modified xsi:type="dcterms:W3CDTF">2018-02-28T12:51:02Z</dcterms:modified>
</cp:coreProperties>
</file>