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75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C386C6-A6AB-4D92-88B9-566F99216179}"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3446724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C386C6-A6AB-4D92-88B9-566F99216179}"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357384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C386C6-A6AB-4D92-88B9-566F99216179}"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322472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C386C6-A6AB-4D92-88B9-566F99216179}"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261547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C386C6-A6AB-4D92-88B9-566F99216179}"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327377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C386C6-A6AB-4D92-88B9-566F99216179}"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989108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C386C6-A6AB-4D92-88B9-566F99216179}" type="datetimeFigureOut">
              <a:rPr lang="en-US" smtClean="0"/>
              <a:t>4/26/2012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70003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C386C6-A6AB-4D92-88B9-566F99216179}" type="datetimeFigureOut">
              <a:rPr lang="en-US" smtClean="0"/>
              <a:t>4/26/2012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1844474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386C6-A6AB-4D92-88B9-566F99216179}" type="datetimeFigureOut">
              <a:rPr lang="en-US" smtClean="0"/>
              <a:t>4/26/2012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316043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C386C6-A6AB-4D92-88B9-566F99216179}"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3029750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C386C6-A6AB-4D92-88B9-566F99216179}"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4082A-2C52-4D74-9266-A2FC6AB5B00A}" type="slidenum">
              <a:rPr lang="en-US" smtClean="0"/>
              <a:t>‹#›</a:t>
            </a:fld>
            <a:endParaRPr lang="en-US"/>
          </a:p>
        </p:txBody>
      </p:sp>
    </p:spTree>
    <p:extLst>
      <p:ext uri="{BB962C8B-B14F-4D97-AF65-F5344CB8AC3E}">
        <p14:creationId xmlns:p14="http://schemas.microsoft.com/office/powerpoint/2010/main" val="20491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386C6-A6AB-4D92-88B9-566F99216179}" type="datetimeFigureOut">
              <a:rPr lang="en-US" smtClean="0"/>
              <a:t>4/26/2012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4082A-2C52-4D74-9266-A2FC6AB5B00A}" type="slidenum">
              <a:rPr lang="en-US" smtClean="0"/>
              <a:t>‹#›</a:t>
            </a:fld>
            <a:endParaRPr lang="en-US"/>
          </a:p>
        </p:txBody>
      </p:sp>
    </p:spTree>
    <p:extLst>
      <p:ext uri="{BB962C8B-B14F-4D97-AF65-F5344CB8AC3E}">
        <p14:creationId xmlns:p14="http://schemas.microsoft.com/office/powerpoint/2010/main" val="1969122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reuters.com/article/2010/11/29/us-usa-ethanol-epa-idUSTRE6AS61L20101129" TargetMode="External"/><Relationship Id="rId2" Type="http://schemas.openxmlformats.org/officeDocument/2006/relationships/hyperlink" Target="http://www.usatoday.com/money/industries/2007-05-02-corn-cover-usat_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465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http://www.usatoday.com/money/industries/2007-05-02-corn-cover-usat_N.htm</a:t>
            </a:r>
            <a:endParaRPr lang="en-US" dirty="0" smtClean="0"/>
          </a:p>
          <a:p>
            <a:endParaRPr lang="en-US" dirty="0"/>
          </a:p>
          <a:p>
            <a:r>
              <a:rPr lang="en-US" dirty="0" smtClean="0"/>
              <a:t>Ethanol production</a:t>
            </a:r>
          </a:p>
          <a:p>
            <a:r>
              <a:rPr lang="en-US" dirty="0" smtClean="0">
                <a:hlinkClick r:id="rId3"/>
              </a:rPr>
              <a:t>http://www.reuters.com/article/2010/11/29/us-usa-ethanol-epa-idUSTRE6AS61L20101129</a:t>
            </a:r>
            <a:endParaRPr lang="en-US" dirty="0" smtClean="0"/>
          </a:p>
          <a:p>
            <a:endParaRPr lang="en-US" dirty="0"/>
          </a:p>
        </p:txBody>
      </p:sp>
    </p:spTree>
    <p:extLst>
      <p:ext uri="{BB962C8B-B14F-4D97-AF65-F5344CB8AC3E}">
        <p14:creationId xmlns:p14="http://schemas.microsoft.com/office/powerpoint/2010/main" val="1267297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Ethanol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2011	13.95 billion gallons (Brazil 5.57)</a:t>
            </a:r>
          </a:p>
          <a:p>
            <a:r>
              <a:rPr lang="en-US" dirty="0" smtClean="0"/>
              <a:t>2010	12.95 billion gallons (Brazil 6.92)</a:t>
            </a:r>
          </a:p>
          <a:p>
            <a:r>
              <a:rPr lang="en-US" dirty="0" smtClean="0"/>
              <a:t>2007	6.49 billion gallons (Brazil 5.02)</a:t>
            </a:r>
          </a:p>
          <a:p>
            <a:r>
              <a:rPr lang="en-US" dirty="0" smtClean="0"/>
              <a:t>Congress requires U.S. annual ethanol production to gradually increase to 36 billion gallons by 2022.</a:t>
            </a:r>
          </a:p>
          <a:p>
            <a:r>
              <a:rPr lang="en-US" dirty="0" smtClean="0"/>
              <a:t>EPA annual setting of the renewable fuel standard, said ethanol and other renewable fuels must account for at least 8.01 percent of the motor fuels sold in 2011 to comply with a federal mandate.</a:t>
            </a:r>
          </a:p>
          <a:p>
            <a:endParaRPr lang="en-US" dirty="0"/>
          </a:p>
          <a:p>
            <a:endParaRPr lang="en-US" dirty="0"/>
          </a:p>
        </p:txBody>
      </p:sp>
    </p:spTree>
    <p:extLst>
      <p:ext uri="{BB962C8B-B14F-4D97-AF65-F5344CB8AC3E}">
        <p14:creationId xmlns:p14="http://schemas.microsoft.com/office/powerpoint/2010/main" val="2882587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10</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Ethanol</vt:lpstr>
    </vt:vector>
  </TitlesOfParts>
  <Company>Oklahoma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raun</dc:creator>
  <cp:lastModifiedBy>bill raun</cp:lastModifiedBy>
  <cp:revision>1</cp:revision>
  <dcterms:created xsi:type="dcterms:W3CDTF">2012-04-26T13:37:34Z</dcterms:created>
  <dcterms:modified xsi:type="dcterms:W3CDTF">2012-04-26T16:41:21Z</dcterms:modified>
</cp:coreProperties>
</file>