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5C62-1A1C-4FC2-961A-189C2184EB04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992B-BABB-466E-9633-5B76EE9CE1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990600" y="1371600"/>
          <a:ext cx="7086599" cy="5120212"/>
        </p:xfrm>
        <a:graphic>
          <a:graphicData uri="http://schemas.openxmlformats.org/presentationml/2006/ole">
            <p:oleObj spid="_x0000_s1026" name="SPW 11.0 Graph" r:id="rId3" imgW="5613480" imgH="405684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14650" y="2743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&gt;70%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Oklahoma’s Cropland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GIS 5323\Project\Final\Graphs presentation\Winter Wheat r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2999"/>
            <a:ext cx="9144000" cy="5368725"/>
          </a:xfrm>
          <a:prstGeom prst="rect">
            <a:avLst/>
          </a:prstGeom>
          <a:noFill/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457200"/>
            <a:ext cx="84582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Oklahoma’s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Land under Winter Wheat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4800" y="0"/>
          <a:ext cx="8543864" cy="6477000"/>
        </p:xfrm>
        <a:graphic>
          <a:graphicData uri="http://schemas.openxmlformats.org/presentationml/2006/ole">
            <p:oleObj spid="_x0000_s2050" r:id="rId3" imgW="5858280" imgH="4299480" progId="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248400" y="22098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953000" y="2209800"/>
            <a:ext cx="1295400" cy="1981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38232" y="4177352"/>
            <a:ext cx="2743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52600" y="914400"/>
            <a:ext cx="38862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State average wheat grain yields have  remained constant in last 30 years!!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66800" y="1295400"/>
          <a:ext cx="7080187" cy="5423207"/>
        </p:xfrm>
        <a:graphic>
          <a:graphicData uri="http://schemas.openxmlformats.org/presentationml/2006/ole">
            <p:oleObj spid="_x0000_s3074" name="SPW 11.0 Graph" r:id="rId3" imgW="5616360" imgH="430164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Average Rainfall Central-Western Oklahoma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04800" y="0"/>
          <a:ext cx="8543925" cy="6477000"/>
        </p:xfrm>
        <a:graphic>
          <a:graphicData uri="http://schemas.openxmlformats.org/presentationml/2006/ole">
            <p:oleObj spid="_x0000_s4098" name="SPW 11.0 Graph" r:id="rId3" imgW="5858280" imgH="4299480" progId="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667000" y="4724400"/>
            <a:ext cx="167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343400" y="3505200"/>
            <a:ext cx="685800" cy="1219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29200" y="3505200"/>
            <a:ext cx="83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843650" y="2590800"/>
            <a:ext cx="480950" cy="90252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2590800"/>
            <a:ext cx="8382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1524000"/>
            <a:ext cx="685800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550" y="381000"/>
            <a:ext cx="838200" cy="198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8400" y="5560625"/>
            <a:ext cx="2667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143000" y="838200"/>
            <a:ext cx="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96000" y="5791200"/>
            <a:ext cx="2133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SPW 11.0 Graph</vt:lpstr>
      <vt:lpstr>Oklahoma’s Cropland</vt:lpstr>
      <vt:lpstr>Slide 2</vt:lpstr>
      <vt:lpstr>Slide 3</vt:lpstr>
      <vt:lpstr>Average Rainfall Central-Western Oklahoma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Oklahoma’s Cropland</dc:title>
  <dc:creator>Acer</dc:creator>
  <cp:lastModifiedBy>Acer</cp:lastModifiedBy>
  <cp:revision>1</cp:revision>
  <dcterms:created xsi:type="dcterms:W3CDTF">2012-04-27T03:38:20Z</dcterms:created>
  <dcterms:modified xsi:type="dcterms:W3CDTF">2012-04-27T03:39:21Z</dcterms:modified>
</cp:coreProperties>
</file>