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9254-5113-4BE5-A95A-04321027CEA4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4B02-0005-40B1-84D8-EA99CC0D3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9254-5113-4BE5-A95A-04321027CEA4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4B02-0005-40B1-84D8-EA99CC0D3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9254-5113-4BE5-A95A-04321027CEA4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4B02-0005-40B1-84D8-EA99CC0D3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9254-5113-4BE5-A95A-04321027CEA4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4B02-0005-40B1-84D8-EA99CC0D3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9254-5113-4BE5-A95A-04321027CEA4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4B02-0005-40B1-84D8-EA99CC0D3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9254-5113-4BE5-A95A-04321027CEA4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4B02-0005-40B1-84D8-EA99CC0D3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9254-5113-4BE5-A95A-04321027CEA4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4B02-0005-40B1-84D8-EA99CC0D3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9254-5113-4BE5-A95A-04321027CEA4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4B02-0005-40B1-84D8-EA99CC0D3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9254-5113-4BE5-A95A-04321027CEA4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4B02-0005-40B1-84D8-EA99CC0D3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9254-5113-4BE5-A95A-04321027CEA4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4B02-0005-40B1-84D8-EA99CC0D3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9254-5113-4BE5-A95A-04321027CEA4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4B02-0005-40B1-84D8-EA99CC0D3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99254-5113-4BE5-A95A-04321027CEA4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04B02-0005-40B1-84D8-EA99CC0D31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6600" y="228600"/>
            <a:ext cx="2438400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Nitrogen Fertilizer Rate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1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276600"/>
            <a:ext cx="5070848" cy="343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62000" y="990600"/>
            <a:ext cx="1447800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Yield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34200" y="762000"/>
            <a:ext cx="1676400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Nitrogen Responsiveness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1447800"/>
            <a:ext cx="236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Ammonia volatilization</a:t>
            </a:r>
          </a:p>
          <a:p>
            <a:r>
              <a:rPr lang="en-US" dirty="0" smtClean="0"/>
              <a:t>Soil pH</a:t>
            </a:r>
          </a:p>
          <a:p>
            <a:r>
              <a:rPr lang="en-US" dirty="0" smtClean="0"/>
              <a:t>Immobilization</a:t>
            </a:r>
          </a:p>
          <a:p>
            <a:r>
              <a:rPr lang="en-US" dirty="0" err="1" smtClean="0"/>
              <a:t>Denitrification</a:t>
            </a:r>
            <a:endParaRPr lang="en-US" dirty="0" smtClean="0"/>
          </a:p>
          <a:p>
            <a:r>
              <a:rPr lang="en-US" dirty="0" smtClean="0"/>
              <a:t>Environment (wet/dry)</a:t>
            </a:r>
          </a:p>
          <a:p>
            <a:r>
              <a:rPr lang="en-US" dirty="0" smtClean="0"/>
              <a:t>Plant N loss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838200"/>
            <a:ext cx="182880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Environment</a:t>
            </a:r>
            <a:br>
              <a:rPr lang="en-US" dirty="0" smtClean="0"/>
            </a:br>
            <a:r>
              <a:rPr lang="en-US" dirty="0" smtClean="0"/>
              <a:t>wet or dry?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486400" y="11430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362200" y="117348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Oklahoma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raun</dc:creator>
  <cp:lastModifiedBy>bill raun</cp:lastModifiedBy>
  <cp:revision>2</cp:revision>
  <dcterms:created xsi:type="dcterms:W3CDTF">2012-01-13T14:01:02Z</dcterms:created>
  <dcterms:modified xsi:type="dcterms:W3CDTF">2012-01-13T14:17:41Z</dcterms:modified>
</cp:coreProperties>
</file>