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0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6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1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9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5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1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CE00-6DF2-4D16-B584-FF479DBA99DD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36BF-473D-460F-9D4A-2CA9FB5D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Concepts and Rationale for Regional Nitrogen Rate </a:t>
            </a:r>
            <a:r>
              <a:rPr lang="en-US" smtClean="0"/>
              <a:t>Guidelines for Corn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Yield-based approach to N recommendations has been questioned</a:t>
            </a:r>
          </a:p>
          <a:p>
            <a:pPr lvl="1"/>
            <a:r>
              <a:rPr lang="en-US" dirty="0" smtClean="0"/>
              <a:t>Poor relationship between recommendations and EONR from N rate response trials</a:t>
            </a:r>
          </a:p>
          <a:p>
            <a:pPr lvl="1"/>
            <a:r>
              <a:rPr lang="en-US" dirty="0" smtClean="0"/>
              <a:t>Uncertainly about how yield goals should be determined</a:t>
            </a:r>
          </a:p>
          <a:p>
            <a:pPr lvl="1"/>
            <a:r>
              <a:rPr lang="en-US" dirty="0" smtClean="0"/>
              <a:t>Assumption that NUE is constant across sites </a:t>
            </a:r>
            <a:r>
              <a:rPr lang="en-US" dirty="0" err="1" smtClean="0"/>
              <a:t>anyears</a:t>
            </a:r>
            <a:endParaRPr lang="en-US" dirty="0" smtClean="0"/>
          </a:p>
          <a:p>
            <a:pPr lvl="1"/>
            <a:r>
              <a:rPr lang="en-US" dirty="0" smtClean="0"/>
              <a:t>Use of inadequate or inappropriate adjustments for </a:t>
            </a:r>
            <a:r>
              <a:rPr lang="en-US" dirty="0" err="1" smtClean="0"/>
              <a:t>nonfertilizer</a:t>
            </a:r>
            <a:r>
              <a:rPr lang="en-US" dirty="0" smtClean="0"/>
              <a:t> N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3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showed that optimum N rates increased over time at one site and decreased at the other site</a:t>
            </a:r>
          </a:p>
          <a:p>
            <a:r>
              <a:rPr lang="en-US" dirty="0" smtClean="0"/>
              <a:t>Results provide no clear indication of a change in N rates over time</a:t>
            </a:r>
          </a:p>
          <a:p>
            <a:r>
              <a:rPr lang="en-US" dirty="0" smtClean="0"/>
              <a:t>Reasons for similar or decreasing optimum N rates where yields have increased substantially include more efficient utilization of available N by the crop and increased soil N supplying capability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2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Concepts and Rationale for Regional Nitrogen Rate Guidelines for Corn</vt:lpstr>
      <vt:lpstr>PowerPoint Presentation</vt:lpstr>
      <vt:lpstr> 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and Rationale for Regional Nitrogen Rate Guidelines for Corn</dc:title>
  <dc:creator>bill raun</dc:creator>
  <cp:lastModifiedBy>bill raun</cp:lastModifiedBy>
  <cp:revision>1</cp:revision>
  <dcterms:created xsi:type="dcterms:W3CDTF">2012-04-16T12:58:35Z</dcterms:created>
  <dcterms:modified xsi:type="dcterms:W3CDTF">2012-04-16T13:05:16Z</dcterms:modified>
</cp:coreProperties>
</file>