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6FF"/>
    <a:srgbClr val="A3FF0A"/>
    <a:srgbClr val="6A8ABB"/>
    <a:srgbClr val="974603"/>
    <a:srgbClr val="4AAC3D"/>
    <a:srgbClr val="7C4010"/>
    <a:srgbClr val="1920FF"/>
    <a:srgbClr val="2441FF"/>
    <a:srgbClr val="39F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9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4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6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5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3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180A-A215-4243-B942-9A0D598570A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44FC-67A5-FD41-890C-D2ABE07C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2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087737" y="3359492"/>
            <a:ext cx="2094817" cy="123120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33501" y="3730229"/>
            <a:ext cx="26432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66FF"/>
                </a:solidFill>
              </a:rPr>
              <a:t>Soil Organic Matter</a:t>
            </a:r>
            <a:endParaRPr lang="en-US" b="1" dirty="0">
              <a:solidFill>
                <a:srgbClr val="3366FF"/>
              </a:solidFill>
            </a:endParaRPr>
          </a:p>
        </p:txBody>
      </p:sp>
      <p:cxnSp>
        <p:nvCxnSpPr>
          <p:cNvPr id="46" name="Straight Arrow Connector 45"/>
          <p:cNvCxnSpPr>
            <a:endCxn id="125" idx="1"/>
          </p:cNvCxnSpPr>
          <p:nvPr/>
        </p:nvCxnSpPr>
        <p:spPr>
          <a:xfrm>
            <a:off x="5209142" y="4099561"/>
            <a:ext cx="1026990" cy="501284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827462" y="2979400"/>
            <a:ext cx="0" cy="1166045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903518" y="5029201"/>
            <a:ext cx="965768" cy="384944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64" idx="0"/>
          </p:cNvCxnSpPr>
          <p:nvPr/>
        </p:nvCxnSpPr>
        <p:spPr>
          <a:xfrm>
            <a:off x="4135146" y="4590698"/>
            <a:ext cx="0" cy="575569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4" idx="2"/>
            <a:endCxn id="140" idx="2"/>
          </p:cNvCxnSpPr>
          <p:nvPr/>
        </p:nvCxnSpPr>
        <p:spPr>
          <a:xfrm rot="10800000">
            <a:off x="1010672" y="2209741"/>
            <a:ext cx="2245429" cy="3325914"/>
          </a:xfrm>
          <a:prstGeom prst="curvedConnector2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179712" y="3448135"/>
            <a:ext cx="813237" cy="520379"/>
          </a:xfrm>
          <a:prstGeom prst="curvedConnector3">
            <a:avLst>
              <a:gd name="adj1" fmla="val -2055"/>
            </a:avLst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loud Callout 56"/>
          <p:cNvSpPr/>
          <p:nvPr/>
        </p:nvSpPr>
        <p:spPr>
          <a:xfrm>
            <a:off x="3097318" y="660648"/>
            <a:ext cx="2111824" cy="863352"/>
          </a:xfrm>
          <a:prstGeom prst="cloudCallou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lternate Process 57"/>
          <p:cNvSpPr/>
          <p:nvPr/>
        </p:nvSpPr>
        <p:spPr>
          <a:xfrm>
            <a:off x="1781996" y="2645167"/>
            <a:ext cx="804335" cy="753543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56100" y="5166267"/>
            <a:ext cx="1758091" cy="73877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350779" y="5350933"/>
            <a:ext cx="160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NO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3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82857" y="2790332"/>
            <a:ext cx="793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N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2</a:t>
            </a:r>
            <a:endParaRPr lang="en-US" sz="2000" b="1" baseline="-25000" dirty="0">
              <a:solidFill>
                <a:srgbClr val="3366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23822" y="852903"/>
            <a:ext cx="2462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Fertilization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6236132" y="4160919"/>
            <a:ext cx="1134533" cy="87985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504606" y="4400790"/>
            <a:ext cx="651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NH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4</a:t>
            </a:r>
            <a:endParaRPr lang="en-US" sz="2000" b="1" baseline="-25000" dirty="0">
              <a:solidFill>
                <a:srgbClr val="3366FF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135146" y="1524000"/>
            <a:ext cx="19966" cy="500397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277437" y="6212821"/>
            <a:ext cx="1755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LEACHING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6389563" y="2392216"/>
            <a:ext cx="925646" cy="57198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389563" y="2521715"/>
            <a:ext cx="88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NH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3</a:t>
            </a:r>
            <a:endParaRPr lang="en-US" sz="2000" b="1" baseline="-25000" dirty="0">
              <a:solidFill>
                <a:srgbClr val="3366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586331" y="0"/>
            <a:ext cx="3516506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ATMOSPHERE CO</a:t>
            </a:r>
            <a:r>
              <a:rPr lang="en-US" sz="3200" b="1" baseline="-25000" dirty="0" smtClean="0"/>
              <a:t>2</a:t>
            </a:r>
            <a:endParaRPr lang="en-US" sz="3200" b="1" baseline="-25000" dirty="0"/>
          </a:p>
        </p:txBody>
      </p:sp>
      <p:sp>
        <p:nvSpPr>
          <p:cNvPr id="140" name="Rounded Rectangle 139"/>
          <p:cNvSpPr/>
          <p:nvPr/>
        </p:nvSpPr>
        <p:spPr>
          <a:xfrm>
            <a:off x="714337" y="1477176"/>
            <a:ext cx="592668" cy="73256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714337" y="1624287"/>
            <a:ext cx="118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N</a:t>
            </a:r>
            <a:r>
              <a:rPr lang="en-US" sz="2000" b="1" baseline="-25000" dirty="0" smtClean="0">
                <a:solidFill>
                  <a:srgbClr val="3366FF"/>
                </a:solidFill>
              </a:rPr>
              <a:t>2</a:t>
            </a:r>
            <a:r>
              <a:rPr lang="en-US" sz="2000" b="1" dirty="0" smtClean="0">
                <a:solidFill>
                  <a:srgbClr val="3366FF"/>
                </a:solidFill>
              </a:rPr>
              <a:t>O</a:t>
            </a:r>
            <a:endParaRPr lang="en-US" sz="2000" b="1" dirty="0">
              <a:solidFill>
                <a:srgbClr val="3366FF"/>
              </a:solidFill>
            </a:endParaRPr>
          </a:p>
        </p:txBody>
      </p:sp>
      <p:cxnSp>
        <p:nvCxnSpPr>
          <p:cNvPr id="150" name="Straight Arrow Connector 149"/>
          <p:cNvCxnSpPr>
            <a:stCxn id="140" idx="0"/>
          </p:cNvCxnSpPr>
          <p:nvPr/>
        </p:nvCxnSpPr>
        <p:spPr>
          <a:xfrm rot="5400000" flipH="1" flipV="1">
            <a:off x="1359208" y="59691"/>
            <a:ext cx="1068948" cy="1766022"/>
          </a:xfrm>
          <a:prstGeom prst="curvedConnector2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>
            <a:off x="4145337" y="5943600"/>
            <a:ext cx="9775" cy="399176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 rot="751495">
            <a:off x="6250732" y="164503"/>
            <a:ext cx="2506135" cy="40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FFFF00"/>
                </a:solidFill>
              </a:rPr>
              <a:t>GLOBAL WARMING</a:t>
            </a:r>
            <a:endParaRPr lang="en-US" sz="2000" b="1" i="1" u="sng" dirty="0">
              <a:solidFill>
                <a:srgbClr val="FFFF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6827462" y="5321589"/>
            <a:ext cx="2316538" cy="948266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55997" y="5454105"/>
            <a:ext cx="1659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2F2F2"/>
                </a:solidFill>
              </a:rPr>
              <a:t>Ocean</a:t>
            </a:r>
            <a:endParaRPr lang="en-US" sz="3200" b="1" dirty="0">
              <a:solidFill>
                <a:srgbClr val="F2F2F2"/>
              </a:solidFill>
            </a:endParaRPr>
          </a:p>
        </p:txBody>
      </p:sp>
      <p:cxnSp>
        <p:nvCxnSpPr>
          <p:cNvPr id="68" name="Curved Connector 67"/>
          <p:cNvCxnSpPr>
            <a:endCxn id="60" idx="0"/>
          </p:cNvCxnSpPr>
          <p:nvPr/>
        </p:nvCxnSpPr>
        <p:spPr>
          <a:xfrm rot="16200000" flipH="1">
            <a:off x="4654251" y="1990108"/>
            <a:ext cx="4913361" cy="1749599"/>
          </a:xfrm>
          <a:prstGeom prst="curvedConnector3">
            <a:avLst>
              <a:gd name="adj1" fmla="val 2440"/>
            </a:avLst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288" idx="2"/>
          </p:cNvCxnSpPr>
          <p:nvPr/>
        </p:nvCxnSpPr>
        <p:spPr>
          <a:xfrm flipH="1" flipV="1">
            <a:off x="353596" y="3047966"/>
            <a:ext cx="360743" cy="1981236"/>
          </a:xfrm>
          <a:prstGeom prst="straightConnector1">
            <a:avLst/>
          </a:prstGeom>
          <a:ln w="76200" cmpd="sng">
            <a:solidFill>
              <a:srgbClr val="4AAC3D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/>
          <p:nvPr/>
        </p:nvCxnSpPr>
        <p:spPr>
          <a:xfrm rot="5400000" flipH="1" flipV="1">
            <a:off x="3941155" y="1725982"/>
            <a:ext cx="2955022" cy="717859"/>
          </a:xfrm>
          <a:prstGeom prst="curvedConnector3">
            <a:avLst>
              <a:gd name="adj1" fmla="val 1865"/>
            </a:avLst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Cloud 114"/>
          <p:cNvSpPr/>
          <p:nvPr/>
        </p:nvSpPr>
        <p:spPr>
          <a:xfrm>
            <a:off x="0" y="4967560"/>
            <a:ext cx="2097320" cy="1375216"/>
          </a:xfrm>
          <a:prstGeom prst="cloud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18039" y="5243267"/>
            <a:ext cx="19792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F2F2"/>
                </a:solidFill>
              </a:rPr>
              <a:t>Fossil Fuel</a:t>
            </a:r>
            <a:endParaRPr lang="en-US" sz="3200" dirty="0">
              <a:solidFill>
                <a:srgbClr val="F2F2F2"/>
              </a:solidFill>
            </a:endParaRPr>
          </a:p>
        </p:txBody>
      </p:sp>
      <p:cxnSp>
        <p:nvCxnSpPr>
          <p:cNvPr id="120" name="Curved Connector 119"/>
          <p:cNvCxnSpPr>
            <a:stCxn id="288" idx="0"/>
            <a:endCxn id="135" idx="1"/>
          </p:cNvCxnSpPr>
          <p:nvPr/>
        </p:nvCxnSpPr>
        <p:spPr>
          <a:xfrm rot="5400000" flipH="1" flipV="1">
            <a:off x="401830" y="244154"/>
            <a:ext cx="2136266" cy="2232735"/>
          </a:xfrm>
          <a:prstGeom prst="curvedConnector2">
            <a:avLst/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3196675" y="1994097"/>
            <a:ext cx="1916873" cy="79623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/>
          <p:cNvCxnSpPr>
            <a:stCxn id="173" idx="4"/>
          </p:cNvCxnSpPr>
          <p:nvPr/>
        </p:nvCxnSpPr>
        <p:spPr>
          <a:xfrm>
            <a:off x="4155112" y="2790332"/>
            <a:ext cx="0" cy="569160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3332184" y="2096488"/>
            <a:ext cx="1850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Land Plants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87" name="Curved Connector 186"/>
          <p:cNvCxnSpPr/>
          <p:nvPr/>
        </p:nvCxnSpPr>
        <p:spPr>
          <a:xfrm rot="5400000" flipH="1" flipV="1">
            <a:off x="4434264" y="1054030"/>
            <a:ext cx="1511712" cy="573204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/>
          <p:nvPr/>
        </p:nvCxnSpPr>
        <p:spPr>
          <a:xfrm rot="16200000" flipH="1">
            <a:off x="2316703" y="1175665"/>
            <a:ext cx="1636284" cy="431868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Curved Connector 212"/>
          <p:cNvCxnSpPr>
            <a:stCxn id="173" idx="2"/>
          </p:cNvCxnSpPr>
          <p:nvPr/>
        </p:nvCxnSpPr>
        <p:spPr>
          <a:xfrm rot="10800000">
            <a:off x="2776693" y="584777"/>
            <a:ext cx="419982" cy="1807439"/>
          </a:xfrm>
          <a:prstGeom prst="curvedConnector2">
            <a:avLst/>
          </a:prstGeom>
          <a:ln w="76200" cmpd="sng">
            <a:solidFill>
              <a:srgbClr val="4AAC3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Curved Connector 216"/>
          <p:cNvCxnSpPr>
            <a:stCxn id="185" idx="3"/>
          </p:cNvCxnSpPr>
          <p:nvPr/>
        </p:nvCxnSpPr>
        <p:spPr>
          <a:xfrm flipV="1">
            <a:off x="5182554" y="1253014"/>
            <a:ext cx="570841" cy="1105084"/>
          </a:xfrm>
          <a:prstGeom prst="curvedConnector2">
            <a:avLst/>
          </a:prstGeom>
          <a:ln w="57150" cmpd="sng">
            <a:solidFill>
              <a:srgbClr val="4AAC3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 flipV="1">
            <a:off x="5965749" y="488405"/>
            <a:ext cx="270383" cy="1402484"/>
          </a:xfrm>
          <a:prstGeom prst="straightConnector1">
            <a:avLst/>
          </a:prstGeom>
          <a:ln w="76200" cmpd="sng">
            <a:solidFill>
              <a:srgbClr val="97460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Curved Connector 257"/>
          <p:cNvCxnSpPr>
            <a:stCxn id="8" idx="3"/>
          </p:cNvCxnSpPr>
          <p:nvPr/>
        </p:nvCxnSpPr>
        <p:spPr>
          <a:xfrm flipV="1">
            <a:off x="5476722" y="1890889"/>
            <a:ext cx="759410" cy="2024006"/>
          </a:xfrm>
          <a:prstGeom prst="curvedConnector2">
            <a:avLst/>
          </a:prstGeom>
          <a:ln w="76200" cmpd="sng">
            <a:solidFill>
              <a:srgbClr val="97460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8" name="Alternate Process 287"/>
          <p:cNvSpPr/>
          <p:nvPr/>
        </p:nvSpPr>
        <p:spPr>
          <a:xfrm>
            <a:off x="-7146" y="2428654"/>
            <a:ext cx="721484" cy="619312"/>
          </a:xfrm>
          <a:prstGeom prst="flowChartAlternateProcess">
            <a:avLst/>
          </a:prstGeom>
          <a:solidFill>
            <a:srgbClr val="4FB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extBox 292"/>
          <p:cNvSpPr txBox="1"/>
          <p:nvPr/>
        </p:nvSpPr>
        <p:spPr>
          <a:xfrm>
            <a:off x="118039" y="2521715"/>
            <a:ext cx="714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</a:t>
            </a:r>
            <a:r>
              <a:rPr lang="en-US" sz="2000" b="1" baseline="-25000" dirty="0" smtClean="0"/>
              <a:t>2</a:t>
            </a:r>
            <a:endParaRPr lang="en-US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960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Benjamin Lemings</dc:creator>
  <cp:lastModifiedBy>william raun</cp:lastModifiedBy>
  <cp:revision>22</cp:revision>
  <dcterms:created xsi:type="dcterms:W3CDTF">2017-06-28T19:59:12Z</dcterms:created>
  <dcterms:modified xsi:type="dcterms:W3CDTF">2018-02-26T13:22:56Z</dcterms:modified>
</cp:coreProperties>
</file>