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AE-A711-443E-9A5C-0D18FE28BC0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9B87-08C7-404A-8B15-8DCCEA8D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8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AE-A711-443E-9A5C-0D18FE28BC0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9B87-08C7-404A-8B15-8DCCEA8D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4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AE-A711-443E-9A5C-0D18FE28BC0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9B87-08C7-404A-8B15-8DCCEA8D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7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AE-A711-443E-9A5C-0D18FE28BC0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9B87-08C7-404A-8B15-8DCCEA8D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1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AE-A711-443E-9A5C-0D18FE28BC0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9B87-08C7-404A-8B15-8DCCEA8D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0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AE-A711-443E-9A5C-0D18FE28BC0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9B87-08C7-404A-8B15-8DCCEA8D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AE-A711-443E-9A5C-0D18FE28BC0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9B87-08C7-404A-8B15-8DCCEA8D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2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AE-A711-443E-9A5C-0D18FE28BC0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9B87-08C7-404A-8B15-8DCCEA8D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AE-A711-443E-9A5C-0D18FE28BC0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9B87-08C7-404A-8B15-8DCCEA8D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8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AE-A711-443E-9A5C-0D18FE28BC0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9B87-08C7-404A-8B15-8DCCEA8D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0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E2AE-A711-443E-9A5C-0D18FE28BC0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9B87-08C7-404A-8B15-8DCCEA8D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7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4E2AE-A711-443E-9A5C-0D18FE28BC0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29B87-08C7-404A-8B15-8DCCEA8D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7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951" y="-31523"/>
            <a:ext cx="9102352" cy="688952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372956" y="834081"/>
            <a:ext cx="733167" cy="5107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6787978" y="1639330"/>
            <a:ext cx="663145" cy="4777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  <p:sp>
        <p:nvSpPr>
          <p:cNvPr id="7" name="Oval 6"/>
          <p:cNvSpPr/>
          <p:nvPr/>
        </p:nvSpPr>
        <p:spPr>
          <a:xfrm>
            <a:off x="7389340" y="3241590"/>
            <a:ext cx="708453" cy="4283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</a:t>
            </a:r>
            <a:r>
              <a:rPr lang="en-US" sz="1200" baseline="-25000" dirty="0" smtClean="0">
                <a:solidFill>
                  <a:schemeClr val="bg1"/>
                </a:solidFill>
              </a:rPr>
              <a:t>2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80302" y="955589"/>
            <a:ext cx="947810" cy="68374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4670853" y="6231925"/>
            <a:ext cx="680079" cy="5478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607734" y="1449859"/>
            <a:ext cx="28374" cy="5519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696993" y="731108"/>
            <a:ext cx="231119" cy="2059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941276" y="2817341"/>
            <a:ext cx="650789" cy="4242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272216" y="6231925"/>
            <a:ext cx="49427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232822" y="1449859"/>
            <a:ext cx="156518" cy="906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119550" y="1089454"/>
            <a:ext cx="191531" cy="451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296033" y="3087129"/>
            <a:ext cx="947810" cy="68374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350932" y="3336324"/>
            <a:ext cx="242560" cy="926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224" y="1683209"/>
            <a:ext cx="191941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Organic matter when broken down releases N into the system at the same time releasing </a:t>
            </a:r>
            <a:r>
              <a:rPr lang="en-US" sz="1200" dirty="0" smtClean="0"/>
              <a:t>co</a:t>
            </a:r>
            <a:r>
              <a:rPr lang="en-US" sz="1000" baseline="-25000" dirty="0" smtClean="0"/>
              <a:t>2 </a:t>
            </a:r>
            <a:r>
              <a:rPr lang="en-US" sz="1000" dirty="0"/>
              <a:t> </a:t>
            </a:r>
            <a:r>
              <a:rPr lang="en-US" sz="1200" dirty="0" smtClean="0"/>
              <a:t>into the atmosphere. Leaching causes an indirect release of </a:t>
            </a:r>
            <a:r>
              <a:rPr lang="en-US" sz="1200" dirty="0" smtClean="0"/>
              <a:t>co</a:t>
            </a:r>
            <a:r>
              <a:rPr lang="en-US" sz="1000" baseline="-25000" dirty="0" smtClean="0"/>
              <a:t>2  </a:t>
            </a:r>
            <a:r>
              <a:rPr lang="en-US" sz="1000" dirty="0" smtClean="0"/>
              <a:t> </a:t>
            </a:r>
            <a:r>
              <a:rPr lang="en-US" sz="1200" dirty="0" smtClean="0"/>
              <a:t>into the system causing a decrease in oxygen into the aquatic ecosystem. Plant and animal residues release co</a:t>
            </a:r>
            <a:r>
              <a:rPr lang="en-US" sz="1000" baseline="-25000" dirty="0" smtClean="0"/>
              <a:t>2</a:t>
            </a:r>
            <a:r>
              <a:rPr lang="en-US" sz="1000" dirty="0" smtClean="0"/>
              <a:t> </a:t>
            </a:r>
            <a:r>
              <a:rPr lang="en-US" sz="1200" dirty="0" smtClean="0"/>
              <a:t> due to microbial decomposition within the system. </a:t>
            </a:r>
            <a:r>
              <a:rPr lang="en-US" sz="1200" dirty="0" smtClean="0"/>
              <a:t>The removal of plants or plant loss contribute to </a:t>
            </a:r>
            <a:r>
              <a:rPr lang="en-US" sz="1200" dirty="0" smtClean="0"/>
              <a:t>co</a:t>
            </a:r>
            <a:r>
              <a:rPr lang="en-US" sz="1000" baseline="-25000" dirty="0" smtClean="0"/>
              <a:t>2</a:t>
            </a:r>
            <a:r>
              <a:rPr lang="en-US" sz="1000" dirty="0" smtClean="0"/>
              <a:t> </a:t>
            </a:r>
            <a:r>
              <a:rPr lang="en-US" sz="1200" dirty="0" smtClean="0"/>
              <a:t>emissions. Last would be the denitrification of N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NO N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O into the system. </a:t>
            </a:r>
            <a:r>
              <a:rPr lang="en-US" sz="1200" dirty="0" smtClean="0"/>
              <a:t> </a:t>
            </a:r>
            <a:r>
              <a:rPr lang="en-US" sz="1200" dirty="0" smtClean="0"/>
              <a:t>All the systems contribute to the release </a:t>
            </a:r>
            <a:r>
              <a:rPr lang="en-US" sz="1200" smtClean="0"/>
              <a:t>of </a:t>
            </a:r>
            <a:r>
              <a:rPr lang="en-US" sz="1200" smtClean="0"/>
              <a:t>co</a:t>
            </a:r>
            <a:r>
              <a:rPr lang="en-US" sz="1000" baseline="-25000" smtClean="0"/>
              <a:t>2</a:t>
            </a:r>
            <a:r>
              <a:rPr lang="en-US" sz="1200" smtClean="0"/>
              <a:t> </a:t>
            </a:r>
            <a:r>
              <a:rPr lang="en-US" sz="1200" dirty="0" smtClean="0"/>
              <a:t>in </a:t>
            </a:r>
            <a:r>
              <a:rPr lang="en-US" sz="1200" smtClean="0"/>
              <a:t>the atmosphere.</a:t>
            </a:r>
            <a:endParaRPr lang="en-US" sz="1200" dirty="0" smtClean="0"/>
          </a:p>
          <a:p>
            <a:endParaRPr lang="en-US" sz="1200" baseline="-250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371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Watson, Branden</dc:creator>
  <cp:lastModifiedBy>Watson, Branden</cp:lastModifiedBy>
  <cp:revision>4</cp:revision>
  <dcterms:created xsi:type="dcterms:W3CDTF">2018-02-27T13:45:57Z</dcterms:created>
  <dcterms:modified xsi:type="dcterms:W3CDTF">2018-02-27T14:14:29Z</dcterms:modified>
</cp:coreProperties>
</file>